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6944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Revolutionizing Liver Care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Predicting Liver Cirrhosis using Advanced Machine Learning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ID: LTVIP2025TMID33878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are open to your questions and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7807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Challenge: Late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Life-Threatening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Liver cirrhosis often detected in advanced stages, reducing treatment effectiveness.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Costly Diagnostics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methods are invasive and expensive, burdening patients and healthcare systems.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Early Prediction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Timely diagnosis can significantly improve patient outcomes and save lives.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33603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Our Objective: Early Prediction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non-invasive machine learning system for early liver cirrhosis detection.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74280" y="2597825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44245" y="266866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Rapid Diagnosis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244245" y="3196947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quick, reliable insights for medical professionals.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393918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44245" y="401002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Non-Invasive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244245" y="4538305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patient data without painful or risky procedures.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574280" y="528054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44245" y="535138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Improved Outcomes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244245" y="5879663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Facilitate earlier intervention and better patient management.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8987"/>
            <a:ext cx="7199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Dataset: UCI Liver Cirrhosis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31394"/>
            <a:ext cx="130428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53901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68272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368272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UCI Liver Cirrhosis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368272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368272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Bilirubin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18933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433304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4333042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Albumin, Prothrombin Time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433304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Variable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433304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Status (Alive/Dead)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20255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53462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Preprocessing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53462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Value Handling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53462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Preprocessing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53462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Normalization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426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Methodology: Our Approach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Cleaning and Scaling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Train/Test Split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Partitioning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Forest, Logistic Regression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Accuracy, Precision, Recall, AUC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3054"/>
            <a:ext cx="6460093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Architecture 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647" y="1669137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3846" y="1895237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3846" y="2384227"/>
            <a:ext cx="710850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 clinical records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0856" y="3195876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83055" y="3421975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3055" y="3910965"/>
            <a:ext cx="676929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Cleaning, scaling, feature engineering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0184" y="4722614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22383" y="4948714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ML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2383" y="5437703"/>
            <a:ext cx="642997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 Classifier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09512" y="6249353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261711" y="647545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Prediction Output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261711" y="6964442"/>
            <a:ext cx="609064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Cirrhosis risk assessment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65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Performance Results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2279"/>
            <a:ext cx="5645348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992279"/>
            <a:ext cx="5193625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6609159" y="2992279"/>
            <a:ext cx="56423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92%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04955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correct predictions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2992279"/>
            <a:ext cx="5627370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6884" y="2992279"/>
            <a:ext cx="4952048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10" name="Text 8"/>
          <p:cNvSpPr/>
          <p:nvPr/>
        </p:nvSpPr>
        <p:spPr>
          <a:xfrm>
            <a:off x="13254276" y="2992279"/>
            <a:ext cx="58233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88%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04955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True positives among all positive predictions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092779"/>
            <a:ext cx="5648682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93790" y="5092779"/>
            <a:ext cx="5366147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15" name="Text 13"/>
          <p:cNvSpPr/>
          <p:nvPr/>
        </p:nvSpPr>
        <p:spPr>
          <a:xfrm>
            <a:off x="6612493" y="5092779"/>
            <a:ext cx="5609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95%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659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Recall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615005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True positives among all actual positives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5092779"/>
            <a:ext cx="5653445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6884" y="5092779"/>
            <a:ext cx="53102" cy="283488"/>
          </a:xfrm>
          <a:prstGeom prst="roundRect">
            <a:avLst>
              <a:gd name="adj" fmla="val 179405"/>
            </a:avLst>
          </a:prstGeom>
          <a:solidFill>
            <a:srgbClr val="D2600F"/>
          </a:solidFill>
          <a:ln/>
        </p:spPr>
      </p:sp>
      <p:sp>
        <p:nvSpPr>
          <p:cNvPr id="20" name="Text 18"/>
          <p:cNvSpPr/>
          <p:nvPr/>
        </p:nvSpPr>
        <p:spPr>
          <a:xfrm>
            <a:off x="13280350" y="5092779"/>
            <a:ext cx="556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0.94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56884" y="5659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AUC Score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615005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Model's ability to distinguish between classes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27792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Web Application Interface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interface developed using Streamlit.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patient data input.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235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prediction display.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2561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for medical professionals.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23" y="475178"/>
            <a:ext cx="5238274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Scope &amp; Expansion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23" y="1273493"/>
            <a:ext cx="431483" cy="431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123" y="1920716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Clinical Integration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4123" y="229385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 with hospitals for real-world data and validation.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3" y="3001566"/>
            <a:ext cx="431483" cy="431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123" y="3648789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Version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4123" y="4021931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mobile application for on-the-go access.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3" y="4729639"/>
            <a:ext cx="431483" cy="431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123" y="5376863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EHR Integration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4123" y="5750004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integrate with Electronic Health Records systems.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23" y="6457712"/>
            <a:ext cx="431483" cy="431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123" y="7104936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Advanced Features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4123" y="747807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genomics and additional clinical biomarkers.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2025-06-28T07:48:22Z</dcterms:created>
  <dcterms:modified xsi:type="dcterms:W3CDTF">2025-06-28T07:48:22Z</dcterms:modified>
</cp:coreProperties>
</file>